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66" r:id="rId6"/>
    <p:sldId id="261" r:id="rId7"/>
    <p:sldId id="267" r:id="rId8"/>
    <p:sldId id="268" r:id="rId9"/>
    <p:sldId id="269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46904"/>
    <a:srgbClr val="C89800"/>
    <a:srgbClr val="5F5F5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CF0AC-2D35-4EB3-94D1-6B10354997E4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6FFAC-5395-4EFF-AE47-BF712B6FC65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ADEE39B-C277-4248-A023-F2DA62758033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88B3302-045A-4685-A51E-F0084B04184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yceleste.net/part2.ht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mitrosoft.tripod.com/" TargetMode="External"/><Relationship Id="rId5" Type="http://schemas.openxmlformats.org/officeDocument/2006/relationships/hyperlink" Target="http://www.newworldencyclopedia.org/entry/Bermuda_Triangle#Douglas_DC-3" TargetMode="External"/><Relationship Id="rId4" Type="http://schemas.openxmlformats.org/officeDocument/2006/relationships/hyperlink" Target="http://www.history.navy.mil/faqs/faq15-1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428604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5400" dirty="0" smtClean="0">
                <a:latin typeface="AR DARLING" pitchFamily="2" charset="0"/>
              </a:rPr>
              <a:t>The Bermuda Triangle</a:t>
            </a:r>
            <a:endParaRPr lang="en-NZ" sz="5400" dirty="0">
              <a:latin typeface="AR DARLING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621508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By Jordan G, Caleb W, Jordan R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theories about how they disappeared?  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3560"/>
            <a:ext cx="271464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1800" u="sng" dirty="0" smtClean="0"/>
              <a:t>The Gas Theory</a:t>
            </a:r>
          </a:p>
          <a:p>
            <a:r>
              <a:rPr lang="en-NZ" sz="1800" dirty="0" smtClean="0"/>
              <a:t>The Bermuda Triangle is situated over a large oceanic trench.</a:t>
            </a:r>
          </a:p>
          <a:p>
            <a:r>
              <a:rPr lang="en-NZ" sz="1800" dirty="0" smtClean="0"/>
              <a:t> It is believed that this trench occasionally releases gas which lowers the density of the water. Because of this change, boats can no longer float.</a:t>
            </a:r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Conclusion</a:t>
            </a:r>
            <a:br>
              <a:rPr lang="en-NZ" sz="3200" dirty="0" smtClean="0">
                <a:solidFill>
                  <a:schemeClr val="tx1"/>
                </a:solidFill>
              </a:rPr>
            </a:b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3560"/>
            <a:ext cx="2714644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500175"/>
            <a:ext cx="6786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No-one can explain the mysterious disappearances that occur in the Bermuda Triangle. </a:t>
            </a:r>
          </a:p>
          <a:p>
            <a:r>
              <a:rPr lang="en-NZ" dirty="0" smtClean="0"/>
              <a:t>The most Interesting disappearance of all is The Marie Celeste because they actually found the ship in perfect condition but apparently, the crew had abandoned it in a hurry.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Bibliography</a:t>
            </a:r>
            <a:br>
              <a:rPr lang="en-NZ" sz="3200" dirty="0" smtClean="0">
                <a:solidFill>
                  <a:schemeClr val="tx1"/>
                </a:solidFill>
              </a:rPr>
            </a:br>
            <a:r>
              <a:rPr lang="en-NZ" sz="3200" dirty="0" smtClean="0">
                <a:solidFill>
                  <a:schemeClr val="tx1"/>
                </a:solidFill>
              </a:rPr>
              <a:t/>
            </a:r>
            <a:br>
              <a:rPr lang="en-NZ" sz="3200" dirty="0" smtClean="0">
                <a:solidFill>
                  <a:schemeClr val="tx1"/>
                </a:solidFill>
              </a:rPr>
            </a:b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1802" y="1785926"/>
            <a:ext cx="2714644" cy="4572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NZ" sz="1200" b="1" u="sng" dirty="0" smtClean="0">
                <a:solidFill>
                  <a:srgbClr val="FF9900"/>
                </a:solidFill>
                <a:hlinkClick r:id="rId3"/>
              </a:rPr>
              <a:t>http://www.maryceleste.net/part2.htm</a:t>
            </a:r>
            <a:endParaRPr lang="en-NZ" sz="1200" b="1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endParaRPr lang="en-NZ" sz="1200" b="1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r>
              <a:rPr lang="en-NZ" sz="1200" u="sng" dirty="0" smtClean="0">
                <a:solidFill>
                  <a:srgbClr val="FF9900"/>
                </a:solidFill>
                <a:hlinkClick r:id="rId4"/>
              </a:rPr>
              <a:t>http://www.history.navy.mil/faqs/faq15-1.htm</a:t>
            </a:r>
            <a:endParaRPr lang="en-NZ" sz="1200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endParaRPr lang="en-NZ" sz="1200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r>
              <a:rPr lang="en-NZ" sz="1200" u="sng" dirty="0" smtClean="0">
                <a:solidFill>
                  <a:srgbClr val="FF9900"/>
                </a:solidFill>
                <a:hlinkClick r:id="rId5"/>
              </a:rPr>
              <a:t>http://www.newworldencyclopedia.org/entry/Bermuda_Triangle#Douglas_DC-3</a:t>
            </a:r>
            <a:endParaRPr lang="en-NZ" sz="1200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endParaRPr lang="en-NZ" sz="1200" u="sng" dirty="0" smtClean="0">
              <a:solidFill>
                <a:srgbClr val="FF9900"/>
              </a:solidFill>
            </a:endParaRPr>
          </a:p>
          <a:p>
            <a:pPr algn="ctr">
              <a:buNone/>
            </a:pPr>
            <a:r>
              <a:rPr lang="en-NZ" sz="1200" dirty="0" smtClean="0">
                <a:solidFill>
                  <a:srgbClr val="FF9900"/>
                </a:solidFill>
                <a:hlinkClick r:id="rId6"/>
              </a:rPr>
              <a:t>http://dimitrosoft.tripod.com/</a:t>
            </a:r>
            <a:endParaRPr lang="en-NZ" sz="1200" dirty="0" smtClean="0">
              <a:solidFill>
                <a:srgbClr val="FF9900"/>
              </a:solidFill>
            </a:endParaRPr>
          </a:p>
          <a:p>
            <a:pPr algn="ctr">
              <a:buNone/>
            </a:pPr>
            <a:endParaRPr lang="en-NZ" sz="1200" dirty="0" smtClean="0">
              <a:solidFill>
                <a:srgbClr val="FF9900"/>
              </a:solidFill>
            </a:endParaRPr>
          </a:p>
          <a:p>
            <a:pPr algn="ctr">
              <a:buNone/>
            </a:pPr>
            <a:r>
              <a:rPr lang="fr-FR" sz="1200" dirty="0" smtClean="0">
                <a:solidFill>
                  <a:srgbClr val="FF9900"/>
                </a:solidFill>
              </a:rPr>
              <a:t>"Bermuda Triangle." </a:t>
            </a:r>
            <a:r>
              <a:rPr lang="fr-FR" sz="1200" i="1" dirty="0" err="1" smtClean="0">
                <a:solidFill>
                  <a:srgbClr val="FF9900"/>
                </a:solidFill>
              </a:rPr>
              <a:t>Student</a:t>
            </a:r>
            <a:r>
              <a:rPr lang="fr-FR" sz="1200" i="1" dirty="0" smtClean="0">
                <a:solidFill>
                  <a:srgbClr val="FF9900"/>
                </a:solidFill>
              </a:rPr>
              <a:t> Resource Center</a:t>
            </a:r>
            <a:r>
              <a:rPr lang="fr-FR" sz="1200" dirty="0" smtClean="0">
                <a:solidFill>
                  <a:srgbClr val="FF9900"/>
                </a:solidFill>
              </a:rPr>
              <a:t>. </a:t>
            </a:r>
            <a:r>
              <a:rPr lang="en-NZ" sz="1200" dirty="0" smtClean="0">
                <a:solidFill>
                  <a:srgbClr val="FF9900"/>
                </a:solidFill>
              </a:rPr>
              <a:t>Detroit: Gale, 2010. </a:t>
            </a:r>
            <a:r>
              <a:rPr lang="en-NZ" sz="1200" i="1" dirty="0" smtClean="0">
                <a:solidFill>
                  <a:srgbClr val="FF9900"/>
                </a:solidFill>
              </a:rPr>
              <a:t>Discovering Collection</a:t>
            </a:r>
            <a:r>
              <a:rPr lang="en-NZ" sz="1200" dirty="0" smtClean="0">
                <a:solidFill>
                  <a:srgbClr val="FF9900"/>
                </a:solidFill>
              </a:rPr>
              <a:t>. Gale. Christchurch City Libraries. 9 Nov. 2010 &lt;http://find.galegroup.com.libezp01.slc.ac.nz/srcx/infomark.do?&amp;contentSet=</a:t>
            </a:r>
            <a:r>
              <a:rPr lang="en-NZ" sz="1200" dirty="0" err="1" smtClean="0">
                <a:solidFill>
                  <a:srgbClr val="FF9900"/>
                </a:solidFill>
              </a:rPr>
              <a:t>GSRC&amp;type</a:t>
            </a:r>
            <a:r>
              <a:rPr lang="en-NZ" sz="1200" dirty="0" smtClean="0">
                <a:solidFill>
                  <a:srgbClr val="FF9900"/>
                </a:solidFill>
              </a:rPr>
              <a:t>=</a:t>
            </a:r>
            <a:r>
              <a:rPr lang="en-NZ" sz="1200" dirty="0" err="1" smtClean="0">
                <a:solidFill>
                  <a:srgbClr val="FF9900"/>
                </a:solidFill>
              </a:rPr>
              <a:t>retrieve&amp;tabID</a:t>
            </a:r>
            <a:r>
              <a:rPr lang="en-NZ" sz="1200" dirty="0" smtClean="0">
                <a:solidFill>
                  <a:srgbClr val="FF9900"/>
                </a:solidFill>
              </a:rPr>
              <a:t>=T001&amp;prodId=</a:t>
            </a:r>
            <a:r>
              <a:rPr lang="en-NZ" sz="1200" dirty="0" err="1" smtClean="0">
                <a:solidFill>
                  <a:srgbClr val="FF9900"/>
                </a:solidFill>
              </a:rPr>
              <a:t>DC&amp;docId</a:t>
            </a:r>
            <a:r>
              <a:rPr lang="en-NZ" sz="1200" dirty="0" smtClean="0">
                <a:solidFill>
                  <a:srgbClr val="FF9900"/>
                </a:solidFill>
              </a:rPr>
              <a:t>=EJ2181500064&amp;source=</a:t>
            </a:r>
            <a:r>
              <a:rPr lang="en-NZ" sz="1200" dirty="0" err="1" smtClean="0">
                <a:solidFill>
                  <a:srgbClr val="FF9900"/>
                </a:solidFill>
              </a:rPr>
              <a:t>gale&amp;srcprod</a:t>
            </a:r>
            <a:r>
              <a:rPr lang="en-NZ" sz="1200" dirty="0" smtClean="0">
                <a:solidFill>
                  <a:srgbClr val="FF9900"/>
                </a:solidFill>
              </a:rPr>
              <a:t>=</a:t>
            </a:r>
            <a:r>
              <a:rPr lang="en-NZ" sz="1200" dirty="0" err="1" smtClean="0">
                <a:solidFill>
                  <a:srgbClr val="FF9900"/>
                </a:solidFill>
              </a:rPr>
              <a:t>DISC&amp;userGroupName</a:t>
            </a:r>
            <a:r>
              <a:rPr lang="en-NZ" sz="1200" dirty="0" smtClean="0">
                <a:solidFill>
                  <a:srgbClr val="FF9900"/>
                </a:solidFill>
              </a:rPr>
              <a:t>=64ccc&amp;version=1.0&gt;.</a:t>
            </a:r>
          </a:p>
          <a:p>
            <a:pPr>
              <a:buNone/>
            </a:pPr>
            <a:endParaRPr lang="en-NZ" sz="1200" dirty="0" smtClean="0"/>
          </a:p>
          <a:p>
            <a:pPr>
              <a:buNone/>
            </a:pPr>
            <a:endParaRPr lang="en-NZ" sz="1200" dirty="0" smtClean="0"/>
          </a:p>
          <a:p>
            <a:pPr>
              <a:buNone/>
            </a:pPr>
            <a:endParaRPr lang="en-NZ" sz="1200" dirty="0" smtClean="0"/>
          </a:p>
          <a:p>
            <a:pPr>
              <a:buNone/>
            </a:pPr>
            <a:endParaRPr lang="en-NZ" sz="1200" u="sng" dirty="0" smtClean="0"/>
          </a:p>
          <a:p>
            <a:pPr>
              <a:buNone/>
            </a:pPr>
            <a:endParaRPr lang="en-NZ" sz="12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500175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6" name="Rectangle 5"/>
          <p:cNvSpPr/>
          <p:nvPr/>
        </p:nvSpPr>
        <p:spPr>
          <a:xfrm>
            <a:off x="642910" y="285728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200" dirty="0" smtClean="0"/>
              <a:t>What is The Bermuda Triangle?</a:t>
            </a:r>
            <a:endParaRPr lang="en-NZ" sz="3200" dirty="0"/>
          </a:p>
        </p:txBody>
      </p:sp>
      <p:sp>
        <p:nvSpPr>
          <p:cNvPr id="7" name="Rectangle 6"/>
          <p:cNvSpPr/>
          <p:nvPr/>
        </p:nvSpPr>
        <p:spPr>
          <a:xfrm>
            <a:off x="142844" y="1142984"/>
            <a:ext cx="29289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dirty="0" smtClean="0"/>
              <a:t>Stretches between Miami, Bermuda and Puerto Rico.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 Many ships and planes have disappeared. Most of these cant be explained. 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 Mysterious disappearances have been going on since about 1492.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There are many a theory as to why these ships and planes disappear so mysteriously.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71934" y="4214818"/>
            <a:ext cx="4533564" cy="2143140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of the stories about the Bermuda Triangle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428736"/>
            <a:ext cx="2857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Douglas DC-3</a:t>
            </a:r>
          </a:p>
          <a:p>
            <a:endParaRPr lang="en-NZ" u="sng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A Douglas DC-3 disappeared on December, 28, 1948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All 32 passengers were never found, and no trace of wreckage was found. </a:t>
            </a:r>
          </a:p>
          <a:p>
            <a:endParaRPr lang="en-NZ" u="sng" dirty="0" smtClean="0"/>
          </a:p>
          <a:p>
            <a:endParaRPr lang="en-NZ" u="sng" dirty="0" smtClean="0"/>
          </a:p>
          <a:p>
            <a:endParaRPr lang="en-NZ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of the stories about the Bermuda Triangle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42873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Flight 19</a:t>
            </a:r>
          </a:p>
          <a:p>
            <a:endParaRPr lang="en-NZ" u="sng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 On December 5</a:t>
            </a:r>
            <a:r>
              <a:rPr lang="en-NZ" baseline="30000" dirty="0" smtClean="0"/>
              <a:t>th</a:t>
            </a:r>
            <a:r>
              <a:rPr lang="en-NZ" dirty="0" smtClean="0"/>
              <a:t>, 1945, flight 19 disappeared.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It consisted of 5 torpedo bombers, each piloted by trained pilots.  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They were never seen again.  </a:t>
            </a:r>
            <a:br>
              <a:rPr lang="en-NZ" dirty="0" smtClean="0"/>
            </a:b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914400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of the stories about the Bermuda Triangle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428736"/>
            <a:ext cx="29289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The Marie Celeste</a:t>
            </a:r>
          </a:p>
          <a:p>
            <a:endParaRPr lang="en-NZ" u="sng" dirty="0" smtClean="0"/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On December 5</a:t>
            </a:r>
            <a:r>
              <a:rPr lang="en-NZ" baseline="30000" dirty="0" smtClean="0"/>
              <a:t>th</a:t>
            </a:r>
            <a:r>
              <a:rPr lang="en-NZ" dirty="0" smtClean="0"/>
              <a:t>, 1872, a ship was found abandoned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They  had thought that the crew had just left in a hurry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 crew on the Marie Celeste were never heard from or seen ever again. </a:t>
            </a:r>
          </a:p>
          <a:p>
            <a:endParaRPr lang="en-NZ" u="sng" dirty="0" smtClean="0"/>
          </a:p>
          <a:p>
            <a:endParaRPr lang="en-NZ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/>
          <a:lstStyle/>
          <a:p>
            <a:pPr algn="ctr"/>
            <a:r>
              <a:rPr lang="en-NZ" dirty="0" smtClean="0"/>
              <a:t>What are some of the disappearances?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143116"/>
            <a:ext cx="7772400" cy="4572000"/>
          </a:xfrm>
        </p:spPr>
        <p:txBody>
          <a:bodyPr>
            <a:normAutofit/>
          </a:bodyPr>
          <a:lstStyle/>
          <a:p>
            <a:r>
              <a:rPr lang="en-NZ" sz="2800" dirty="0" smtClean="0"/>
              <a:t>The Marie Celeste</a:t>
            </a:r>
          </a:p>
          <a:p>
            <a:r>
              <a:rPr lang="en-NZ" sz="2800" dirty="0" smtClean="0"/>
              <a:t>Flight 19</a:t>
            </a:r>
          </a:p>
          <a:p>
            <a:r>
              <a:rPr lang="en-NZ" sz="2800" dirty="0" smtClean="0"/>
              <a:t>Douglas DC-3</a:t>
            </a:r>
            <a:endParaRPr lang="en-NZ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5" name="Rectangle 4"/>
          <p:cNvSpPr/>
          <p:nvPr/>
        </p:nvSpPr>
        <p:spPr>
          <a:xfrm>
            <a:off x="857224" y="214290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200" dirty="0" smtClean="0"/>
              <a:t>What are some of the theories as to why so many vessels disappeared? </a:t>
            </a:r>
            <a:endParaRPr lang="en-NZ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857364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dirty="0" smtClean="0"/>
              <a:t>The Magnet theory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 Gas theory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 Alien theory</a:t>
            </a:r>
          </a:p>
          <a:p>
            <a:pPr>
              <a:buFont typeface="Arial" pitchFamily="34" charset="0"/>
              <a:buChar char="•"/>
            </a:pPr>
            <a:r>
              <a:rPr lang="en-NZ" dirty="0" smtClean="0"/>
              <a:t>The Atlantis theory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theories about how they disappeared?  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3560"/>
            <a:ext cx="278608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1800" u="sng" dirty="0" smtClean="0"/>
              <a:t>Aliens</a:t>
            </a:r>
          </a:p>
          <a:p>
            <a:pPr>
              <a:buNone/>
            </a:pPr>
            <a:endParaRPr lang="en-NZ" sz="1800" u="sng" dirty="0" smtClean="0"/>
          </a:p>
          <a:p>
            <a:r>
              <a:rPr lang="en-NZ" sz="1800" dirty="0" smtClean="0"/>
              <a:t>Some people believe aliens are the reason why the vessels disappeared.</a:t>
            </a:r>
          </a:p>
          <a:p>
            <a:r>
              <a:rPr lang="en-NZ" sz="1800" dirty="0" smtClean="0"/>
              <a:t>Some of these people think that there is an underwater base in the region.</a:t>
            </a:r>
          </a:p>
          <a:p>
            <a:r>
              <a:rPr lang="en-NZ" sz="1800" dirty="0" smtClean="0"/>
              <a:t>Others think that vessels are confused by a downed UFO.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theories about how they disappeared?  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3560"/>
            <a:ext cx="257176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1800" u="sng" dirty="0" smtClean="0"/>
              <a:t>Atlantis</a:t>
            </a:r>
          </a:p>
          <a:p>
            <a:pPr>
              <a:buNone/>
            </a:pPr>
            <a:endParaRPr lang="en-NZ" sz="1800" u="sng" dirty="0" smtClean="0"/>
          </a:p>
          <a:p>
            <a:r>
              <a:rPr lang="en-NZ" sz="1800" dirty="0" smtClean="0"/>
              <a:t>Some people believe that the strange phenomena is caused by the lost city of Atlantis.</a:t>
            </a:r>
          </a:p>
          <a:p>
            <a:r>
              <a:rPr lang="en-NZ" sz="1800" dirty="0" smtClean="0"/>
              <a:t>The city was believed to be powered by crystals and it is thought that these crystals cause the strange disappearances.  </a:t>
            </a:r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772400" cy="1285884"/>
          </a:xfrm>
        </p:spPr>
        <p:txBody>
          <a:bodyPr/>
          <a:lstStyle/>
          <a:p>
            <a:pPr algn="ctr"/>
            <a:r>
              <a:rPr lang="en-NZ" sz="3200" dirty="0" smtClean="0">
                <a:solidFill>
                  <a:schemeClr val="tx1"/>
                </a:solidFill>
              </a:rPr>
              <a:t>What are some theories about how they disappeared?  </a:t>
            </a:r>
            <a:endParaRPr lang="en-NZ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3560"/>
            <a:ext cx="257176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1800" u="sng" dirty="0" smtClean="0"/>
              <a:t>The Magnetic Theory</a:t>
            </a:r>
          </a:p>
          <a:p>
            <a:pPr>
              <a:buNone/>
            </a:pPr>
            <a:endParaRPr lang="en-NZ" sz="1800" u="sng" dirty="0" smtClean="0"/>
          </a:p>
          <a:p>
            <a:r>
              <a:rPr lang="en-NZ" sz="1800" dirty="0" smtClean="0"/>
              <a:t>The Bermuda Triangle is thought to be at a point on the earth where there is high magnetic activity. The high magnetic energy causes compasses to spin and could confuse navigators.</a:t>
            </a:r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endParaRPr lang="en-NZ" sz="1800" u="sng" dirty="0" smtClean="0"/>
          </a:p>
          <a:p>
            <a:pPr>
              <a:buNone/>
            </a:pPr>
            <a:endParaRPr lang="en-NZ" sz="1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213</TotalTime>
  <Words>524</Words>
  <Application>Microsoft Office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Slide 1</vt:lpstr>
      <vt:lpstr>Slide 2</vt:lpstr>
      <vt:lpstr>What are some of the stories about the Bermuda Triangle</vt:lpstr>
      <vt:lpstr>What are some of the stories about the Bermuda Triangle</vt:lpstr>
      <vt:lpstr>What are some of the stories about the Bermuda Triangle</vt:lpstr>
      <vt:lpstr>What are some of the disappearances?</vt:lpstr>
      <vt:lpstr>What are some theories about how they disappeared?  </vt:lpstr>
      <vt:lpstr>What are some theories about how they disappeared?  </vt:lpstr>
      <vt:lpstr>What are some theories about how they disappeared?  </vt:lpstr>
      <vt:lpstr>What are some theories about how they disappeared?  </vt:lpstr>
      <vt:lpstr>Conclusion </vt:lpstr>
      <vt:lpstr>Bibliography  </vt:lpstr>
    </vt:vector>
  </TitlesOfParts>
  <Company>Christchurch City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Christchurch City Libraries</dc:creator>
  <cp:lastModifiedBy>Christchurch City Libraries</cp:lastModifiedBy>
  <cp:revision>33</cp:revision>
  <dcterms:created xsi:type="dcterms:W3CDTF">2010-12-06T00:26:49Z</dcterms:created>
  <dcterms:modified xsi:type="dcterms:W3CDTF">2010-12-07T20:23:00Z</dcterms:modified>
</cp:coreProperties>
</file>